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102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3391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134050" y="0"/>
            <a:ext cx="8520600" cy="11337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b="1">
                <a:solidFill>
                  <a:schemeClr val="dk1"/>
                </a:solidFill>
              </a:rPr>
              <a:t>Increasing Meal Participation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 b="1">
                <a:solidFill>
                  <a:schemeClr val="dk1"/>
                </a:solidFill>
              </a:rPr>
              <a:t>Jessica Murray, SNS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Asparagus adds dimension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Watermelon...juicy and cool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250" y="1920350"/>
            <a:ext cx="3718147" cy="322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499" y="1548125"/>
            <a:ext cx="3519224" cy="359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5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Variety   Variety    Variety</a:t>
            </a:r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650" y="1040549"/>
            <a:ext cx="6886697" cy="410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Contests/Theme Meals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FCCLA &amp; Turkey Day</a:t>
            </a:r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00" y="1573500"/>
            <a:ext cx="3468499" cy="374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8281" y="2419475"/>
            <a:ext cx="3777001" cy="2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Theme Days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25" y="1294325"/>
            <a:ext cx="4771272" cy="384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400" y="0"/>
            <a:ext cx="32488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Atmosphere/Excitement/Fun</a:t>
            </a:r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*Positive work attitude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*Super Lunch Lady Day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*Laugh and Share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*Bread rack races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875" y="845975"/>
            <a:ext cx="2791701" cy="247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8625" y="2030325"/>
            <a:ext cx="3282352" cy="311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Quotes are sometimes warnings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You never know what you may get yourself into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28825"/>
            <a:ext cx="3435949" cy="321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8725" y="879800"/>
            <a:ext cx="3214700" cy="4263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West Central School Corporation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District Information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Enrollment: 844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Free &amp; Reduced:  53%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2 Schools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2 Kitchens:  K-5 and </a:t>
            </a:r>
            <a:r>
              <a:rPr lang="en" smtClean="0"/>
              <a:t>6-12</a:t>
            </a:r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Increasing Participation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*Customer Service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*Presentation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*SNAC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*Menu Selection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*Local Fresh Produce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*Contests/Theme Meals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*Atmosphere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*Excitement   FUN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Customer Service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5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*Friendly Staff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* welcoming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*smiling and communicate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*the customer is the focus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*know where their strengths are and use them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*Student experience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*get to know the students names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*support their efforts (band, drama, sports, academic, etc.)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Presentation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									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07350"/>
            <a:ext cx="3839200" cy="307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075" y="854425"/>
            <a:ext cx="3413100" cy="428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Does it look appealing??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Labels out easy to see what it is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650" y="2842450"/>
            <a:ext cx="2686674" cy="23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0448" y="1793449"/>
            <a:ext cx="2964723" cy="33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SNAC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0651" y="1201275"/>
            <a:ext cx="4652847" cy="394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5" y="1201275"/>
            <a:ext cx="4053071" cy="394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Menu Selection/Taste testing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Know what the customer will eat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Do taste testing frequently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Keep up with the current trends in your community/restaurants the students frequent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Look at the numbers and remove the items that have low participation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Serve a variety so everyone can find something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Local Fresh Produce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4500" y="1861124"/>
            <a:ext cx="3921778" cy="328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075" y="1243575"/>
            <a:ext cx="3223149" cy="389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172</Words>
  <Application>Microsoft Office PowerPoint</Application>
  <PresentationFormat>On-screen Show (16:9)</PresentationFormat>
  <Paragraphs>51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simple-light-2</vt:lpstr>
      <vt:lpstr>PowerPoint Presentation</vt:lpstr>
      <vt:lpstr>West Central School Corporation</vt:lpstr>
      <vt:lpstr>Increasing Participation</vt:lpstr>
      <vt:lpstr>Customer Service</vt:lpstr>
      <vt:lpstr>Presentation</vt:lpstr>
      <vt:lpstr>Does it look appealing??</vt:lpstr>
      <vt:lpstr>SNAC</vt:lpstr>
      <vt:lpstr>Menu Selection/Taste testing</vt:lpstr>
      <vt:lpstr>Local Fresh Produce</vt:lpstr>
      <vt:lpstr>Asparagus adds dimension</vt:lpstr>
      <vt:lpstr>Variety   Variety    Variety</vt:lpstr>
      <vt:lpstr>Contests/Theme Meals</vt:lpstr>
      <vt:lpstr>Theme Days</vt:lpstr>
      <vt:lpstr>Atmosphere/Excitement/Fun</vt:lpstr>
      <vt:lpstr>Quotes are sometimes warnings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Shipp's</dc:creator>
  <cp:lastModifiedBy>Shipp's</cp:lastModifiedBy>
  <cp:revision>2</cp:revision>
  <dcterms:modified xsi:type="dcterms:W3CDTF">2016-06-09T15:34:59Z</dcterms:modified>
</cp:coreProperties>
</file>